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"/>
  </p:notesMasterIdLst>
  <p:sldIdLst>
    <p:sldId id="273" r:id="rId2"/>
    <p:sldId id="267" r:id="rId3"/>
    <p:sldId id="268" r:id="rId4"/>
    <p:sldId id="278" r:id="rId5"/>
    <p:sldId id="269" r:id="rId6"/>
    <p:sldId id="270" r:id="rId7"/>
    <p:sldId id="271" r:id="rId8"/>
  </p:sldIdLst>
  <p:sldSz cx="9906000" cy="6858000" type="A4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94050" autoAdjust="0"/>
  </p:normalViewPr>
  <p:slideViewPr>
    <p:cSldViewPr>
      <p:cViewPr varScale="1">
        <p:scale>
          <a:sx n="105" d="100"/>
          <a:sy n="105" d="100"/>
        </p:scale>
        <p:origin x="120" y="1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3BACF-367A-48CF-8A86-9B99090A1C76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746125"/>
            <a:ext cx="53848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8E397-2E30-41E8-A1AB-73A614E124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455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6600" y="746125"/>
            <a:ext cx="53848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8E397-2E30-41E8-A1AB-73A614E124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68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0AF70-735E-4AB1-AA18-5572F6F1F5DC}" type="datetime1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0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00891-8013-4AD4-AF0D-6CBAFD868CB9}" type="datetime1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6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4F20-8331-472D-9F73-A386223BAEA0}" type="datetime1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6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F8AAD-B85F-4EFC-8946-0051A04EFDEA}" type="datetime1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9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BF6E-A2BF-49C8-97D9-EB7AFE78464F}" type="datetime1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6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F8009-0A31-4336-A113-1018F15F7B8E}" type="datetime1">
              <a:rPr lang="ru-RU" smtClean="0"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249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AD13-A60A-4168-9C94-4F54E6768F17}" type="datetime1">
              <a:rPr lang="ru-RU" smtClean="0"/>
              <a:t>10.09.2018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34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7215251" y="6309321"/>
            <a:ext cx="2311400" cy="365125"/>
          </a:xfrm>
        </p:spPr>
        <p:txBody>
          <a:bodyPr/>
          <a:lstStyle/>
          <a:p>
            <a:fld id="{03A05DC5-E356-4AAC-BA0B-19EBFF49090E}" type="datetime1">
              <a:rPr lang="ru-RU" smtClean="0"/>
              <a:t>10.09.2018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06506" y="6381329"/>
            <a:ext cx="23114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35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B368-66D9-4D2D-8601-42F5ADE3481B}" type="datetime1">
              <a:rPr lang="ru-RU" smtClean="0"/>
              <a:t>10.09.2018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5C5D-5BC6-4ECA-A615-80053CFCF148}" type="datetime1">
              <a:rPr lang="ru-RU" smtClean="0"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3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A3E2-E926-4993-8A4A-09ACF6063850}" type="datetime1">
              <a:rPr lang="ru-RU" smtClean="0"/>
              <a:t>10.09.2018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19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3A937-7556-45F2-9846-A95099ABDA7E}" type="datetime1">
              <a:rPr lang="ru-RU" smtClean="0"/>
              <a:t>10.09.2018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5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5072" y="116632"/>
            <a:ext cx="9577251" cy="6625508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0532" y="1124745"/>
            <a:ext cx="8420100" cy="1470025"/>
          </a:xfrm>
        </p:spPr>
        <p:txBody>
          <a:bodyPr/>
          <a:lstStyle/>
          <a:p>
            <a:r>
              <a:rPr lang="ru-RU" u="sng" dirty="0" smtClean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Уютный дом </a:t>
            </a:r>
            <a:br>
              <a:rPr lang="ru-RU" u="sng" dirty="0" smtClean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u="sng" dirty="0" smtClean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самом сердце Вотчины</a:t>
            </a:r>
            <a:endParaRPr lang="ru-RU" u="sng" dirty="0">
              <a:solidFill>
                <a:srgbClr val="6666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143" y="5841267"/>
            <a:ext cx="6438225" cy="396045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Земельный </a:t>
            </a:r>
            <a:r>
              <a:rPr lang="ru-RU" sz="1800" dirty="0" smtClean="0">
                <a:solidFill>
                  <a:schemeClr val="tx1"/>
                </a:solidFill>
              </a:rPr>
              <a:t>участок ИЖС № 48А </a:t>
            </a:r>
            <a:r>
              <a:rPr lang="ru-RU" sz="1800" dirty="0">
                <a:solidFill>
                  <a:schemeClr val="tx1"/>
                </a:solidFill>
              </a:rPr>
              <a:t>с </a:t>
            </a:r>
            <a:r>
              <a:rPr lang="ru-RU" sz="1800" dirty="0" smtClean="0">
                <a:solidFill>
                  <a:schemeClr val="tx1"/>
                </a:solidFill>
              </a:rPr>
              <a:t>домом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9" name="Picture 5" descr="Z:\ОБЩАЯ для Вотчины\Бренд бук\Вотчина Country Club\ВСС лого без подложки\Лого ВСС без подложки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48" y="5655524"/>
            <a:ext cx="2449779" cy="8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8676" y="3291931"/>
            <a:ext cx="7424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Дом расположен на высоком видовом участке в центре поселка. Здесь все рядом - сервисная служба, офис продаж и беседка с барбекю, а также источник, купель и поклонный крест. Из окна открываются прекрасные виды на </a:t>
            </a:r>
            <a:r>
              <a:rPr lang="ru-RU" dirty="0" smtClean="0"/>
              <a:t>пруды </a:t>
            </a:r>
            <a:r>
              <a:rPr lang="ru-RU" dirty="0"/>
              <a:t>и вековые липы.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16924" y="6402234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Вотчина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Club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+7(495)565-32-32</a:t>
            </a:r>
          </a:p>
        </p:txBody>
      </p:sp>
    </p:spTree>
    <p:extLst>
      <p:ext uri="{BB962C8B-B14F-4D97-AF65-F5344CB8AC3E}">
        <p14:creationId xmlns:p14="http://schemas.microsoft.com/office/powerpoint/2010/main" val="28025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464" y="188640"/>
            <a:ext cx="9592821" cy="6552728"/>
          </a:xfrm>
          <a:prstGeom prst="rect">
            <a:avLst/>
          </a:prstGeo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2211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Участок № 48 А. Двухэтажный дом 122 м2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992103"/>
              </p:ext>
            </p:extLst>
          </p:nvPr>
        </p:nvGraphicFramePr>
        <p:xfrm>
          <a:off x="452910" y="777730"/>
          <a:ext cx="8916991" cy="5480632"/>
        </p:xfrm>
        <a:graphic>
          <a:graphicData uri="http://schemas.openxmlformats.org/drawingml/2006/table">
            <a:tbl>
              <a:tblPr/>
              <a:tblGrid>
                <a:gridCol w="2972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4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9144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Дом</a:t>
                      </a:r>
                      <a:r>
                        <a:rPr lang="ru-RU" sz="1400" dirty="0" smtClean="0"/>
                        <a:t> 122 м²: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300" dirty="0" smtClean="0"/>
                        <a:t>● 2 этажа;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/>
                        <a:t>● </a:t>
                      </a:r>
                      <a:r>
                        <a:rPr lang="ru-RU" sz="1300" b="0" dirty="0" err="1" smtClean="0"/>
                        <a:t>оцилиндрованное</a:t>
                      </a:r>
                      <a:r>
                        <a:rPr lang="ru-RU" sz="1300" b="0" baseline="0" dirty="0" smtClean="0"/>
                        <a:t> </a:t>
                      </a:r>
                      <a:r>
                        <a:rPr lang="ru-RU" sz="1300" b="0" dirty="0" smtClean="0"/>
                        <a:t>бревно северной сосны, Д 220; </a:t>
                      </a:r>
                    </a:p>
                    <a:p>
                      <a:r>
                        <a:rPr lang="ru-RU" sz="1300" b="0" dirty="0" smtClean="0"/>
                        <a:t>● свайный фундамент;</a:t>
                      </a:r>
                    </a:p>
                    <a:p>
                      <a:r>
                        <a:rPr lang="ru-RU" sz="1300" b="0" dirty="0" smtClean="0"/>
                        <a:t>● перекрытия 1, 2 этажа 200*100;</a:t>
                      </a:r>
                    </a:p>
                    <a:p>
                      <a:r>
                        <a:rPr lang="ru-RU" sz="1300" b="0" dirty="0" smtClean="0"/>
                        <a:t>● утепленная кровля </a:t>
                      </a:r>
                      <a:r>
                        <a:rPr lang="ru-RU" sz="1300" b="0" dirty="0" err="1" smtClean="0"/>
                        <a:t>Shinglas</a:t>
                      </a:r>
                      <a:r>
                        <a:rPr lang="ru-RU" sz="1300" b="0" dirty="0" smtClean="0"/>
                        <a:t>; </a:t>
                      </a:r>
                    </a:p>
                    <a:p>
                      <a:r>
                        <a:rPr lang="ru-RU" sz="1300" b="0" dirty="0" smtClean="0"/>
                        <a:t>● базовая отделка:*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/>
                        <a:t>черновой потолок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/>
                        <a:t>утепленные полы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/>
                        <a:t>окна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/>
                        <a:t>входные дери</a:t>
                      </a:r>
                      <a:endParaRPr lang="en-US" sz="1300" b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 smtClean="0"/>
                        <a:t>дом отшлифован снаружи и внутри и обработан базовым слоем антисептика "</a:t>
                      </a:r>
                      <a:r>
                        <a:rPr lang="ru-RU" sz="1300" b="0" dirty="0" err="1" smtClean="0"/>
                        <a:t>Belinka</a:t>
                      </a:r>
                      <a:r>
                        <a:rPr lang="ru-RU" sz="1300" b="0" dirty="0" smtClean="0"/>
                        <a:t>".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200" b="0" dirty="0" smtClean="0"/>
                        <a:t>*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Другие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аботы по отделке дома и благоустройству участка выполняются по вашему желанию и оплачиваются дополнительно.</a:t>
                      </a:r>
                      <a:endParaRPr lang="ru-RU" sz="1200" b="0" dirty="0"/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8832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Земельный участок</a:t>
                      </a:r>
                      <a:r>
                        <a:rPr lang="ru-RU" sz="1400" dirty="0" smtClean="0"/>
                        <a:t>  32</a:t>
                      </a:r>
                      <a:r>
                        <a:rPr lang="ru-RU" sz="1400" baseline="0" dirty="0" smtClean="0"/>
                        <a:t> сотки:</a:t>
                      </a:r>
                      <a:endParaRPr lang="ru-RU" sz="1400" dirty="0" smtClean="0"/>
                    </a:p>
                    <a:p>
                      <a:pPr algn="l"/>
                      <a:r>
                        <a:rPr lang="ru-RU" sz="1300" dirty="0" smtClean="0"/>
                        <a:t>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300" dirty="0" smtClean="0"/>
                        <a:t>живописный участок</a:t>
                      </a:r>
                      <a:r>
                        <a:rPr lang="ru-RU" sz="1300" baseline="0" dirty="0" smtClean="0"/>
                        <a:t> с панорамным видом на поселок; </a:t>
                      </a:r>
                    </a:p>
                    <a:p>
                      <a:pPr algn="l"/>
                      <a:r>
                        <a:rPr lang="ru-RU" sz="1300" dirty="0" smtClean="0"/>
                        <a:t>● разрешенное использование – ИЖС;</a:t>
                      </a:r>
                      <a:endParaRPr lang="ru-RU" sz="13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300" dirty="0" smtClean="0"/>
                        <a:t>●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рядом продается смежный участок 3,5 га.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пециальное предложение</a:t>
                      </a: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покупке вместе участком 48 А - 1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2 000 </a:t>
                      </a:r>
                      <a:r>
                        <a:rPr lang="ru-RU" sz="13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/сотка! </a:t>
                      </a:r>
                    </a:p>
                    <a:p>
                      <a:pPr algn="l"/>
                      <a:endParaRPr lang="ru-RU" sz="130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ru-RU" sz="1400" b="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003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Коммуникации:</a:t>
                      </a:r>
                      <a:r>
                        <a:rPr lang="ru-RU" sz="1400" dirty="0" smtClean="0"/>
                        <a:t> 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300" dirty="0" smtClean="0"/>
                        <a:t>электричество 380V/15 кВт;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300" dirty="0" smtClean="0"/>
                        <a:t>круглогодичная дорога;</a:t>
                      </a:r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952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300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41410" y="5839340"/>
            <a:ext cx="635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Итого:                                                                 </a:t>
            </a:r>
            <a:r>
              <a:rPr lang="en-US" b="1" dirty="0" smtClean="0"/>
              <a:t>2</a:t>
            </a:r>
            <a:r>
              <a:rPr lang="ru-RU" b="1" dirty="0" smtClean="0"/>
              <a:t> </a:t>
            </a:r>
            <a:r>
              <a:rPr lang="en-US" b="1" dirty="0" smtClean="0"/>
              <a:t>950</a:t>
            </a:r>
            <a:r>
              <a:rPr lang="ru-RU" b="1" dirty="0" smtClean="0"/>
              <a:t> 000 руб.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83302" y="5500784"/>
            <a:ext cx="1560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</a:t>
            </a:r>
            <a:endParaRPr lang="ru-RU" sz="1400" b="1" dirty="0"/>
          </a:p>
        </p:txBody>
      </p:sp>
      <p:pic>
        <p:nvPicPr>
          <p:cNvPr id="11" name="Picture 5" descr="Z:\ОБЩАЯ для Вотчины\Бренд бук\Вотчина Country Club\ВСС лого без подложки\Лого ВСС без подложки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695" y="6353835"/>
            <a:ext cx="1093628" cy="3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33548" y="6417182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Вотчина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Club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+7(495)565-32-32</a:t>
            </a: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155072" y="6436836"/>
            <a:ext cx="219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7" y="1164017"/>
            <a:ext cx="2025600" cy="1399965"/>
          </a:xfrm>
          <a:prstGeom prst="round2DiagRect">
            <a:avLst>
              <a:gd name="adj1" fmla="val 0"/>
              <a:gd name="adj2" fmla="val 1683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0" y="2809091"/>
            <a:ext cx="2117995" cy="1411997"/>
          </a:xfrm>
          <a:prstGeom prst="round2DiagRect">
            <a:avLst>
              <a:gd name="adj1" fmla="val 9856"/>
              <a:gd name="adj2" fmla="val 463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5" y="4466197"/>
            <a:ext cx="2219671" cy="1569721"/>
          </a:xfrm>
          <a:prstGeom prst="round2DiagRect">
            <a:avLst>
              <a:gd name="adj1" fmla="val 0"/>
              <a:gd name="adj2" fmla="val 2223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89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88640"/>
            <a:ext cx="8915400" cy="5040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Участок в удобном месте с прекрасным видом!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5" descr="Z:\ОБЩАЯ для Вотчины\Бренд бук\Вотчина Country Club\ВСС лого без подложки\Лого ВСС без подложки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44" y="6443219"/>
            <a:ext cx="1093628" cy="3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94933" y="6514260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Вотчина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Club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+7(495)565-32-32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68059" y="6403983"/>
            <a:ext cx="23402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43" y="816730"/>
            <a:ext cx="3715480" cy="2568521"/>
          </a:xfrm>
          <a:prstGeom prst="round2DiagRect">
            <a:avLst>
              <a:gd name="adj1" fmla="val 0"/>
              <a:gd name="adj2" fmla="val 1071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43" y="3717032"/>
            <a:ext cx="3733250" cy="2568521"/>
          </a:xfrm>
          <a:prstGeom prst="round2DiagRect">
            <a:avLst>
              <a:gd name="adj1" fmla="val 0"/>
              <a:gd name="adj2" fmla="val 90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43" y="3706570"/>
            <a:ext cx="3715480" cy="2582837"/>
          </a:xfrm>
          <a:prstGeom prst="round2DiagRect">
            <a:avLst>
              <a:gd name="adj1" fmla="val 1013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43" y="816730"/>
            <a:ext cx="3733250" cy="2568521"/>
          </a:xfrm>
          <a:prstGeom prst="round2DiagRect">
            <a:avLst>
              <a:gd name="adj1" fmla="val 748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1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49006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Проект дома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16924" y="6525345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Вотчина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Club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+7(495)565-32-32</a:t>
            </a:r>
          </a:p>
        </p:txBody>
      </p:sp>
      <p:pic>
        <p:nvPicPr>
          <p:cNvPr id="13" name="Picture 5" descr="Z:\ОБЩАЯ для Вотчины\Бренд бук\Вотчина Country Club\ВСС лого без подложки\Лого ВСС без подложки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44" y="6404701"/>
            <a:ext cx="1093628" cy="3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6462" y="6342782"/>
            <a:ext cx="46805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836712"/>
            <a:ext cx="8425464" cy="530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8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5905" y="6539420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Вотчина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Club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+7(495)565-32-32</a:t>
            </a:r>
          </a:p>
        </p:txBody>
      </p:sp>
      <p:pic>
        <p:nvPicPr>
          <p:cNvPr id="5" name="Picture 5" descr="Z:\ОБЩАЯ для Вотчины\Бренд бук\Вотчина Country Club\ВСС лого без подложки\Лого ВСС без подложки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44" y="6404701"/>
            <a:ext cx="1093628" cy="3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209318" y="6356857"/>
            <a:ext cx="198125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pic>
        <p:nvPicPr>
          <p:cNvPr id="1027" name="Picture 3" descr="Фасады_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332656"/>
            <a:ext cx="7789277" cy="58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00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Z:\ОБЩАЯ для Вотчины\Бренд бук\Вотчина Country Club\ВСС лого без подложки\Лого ВСС без подложки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44" y="6404701"/>
            <a:ext cx="1093628" cy="3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8324" y="6404701"/>
            <a:ext cx="312035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54645" y="3297674"/>
            <a:ext cx="390043" cy="131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План этажа_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88640"/>
            <a:ext cx="7889795" cy="591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05905" y="6475742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Вотчина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Club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+7(495)565-32-32</a:t>
            </a:r>
          </a:p>
        </p:txBody>
      </p:sp>
    </p:spTree>
    <p:extLst>
      <p:ext uri="{BB962C8B-B14F-4D97-AF65-F5344CB8AC3E}">
        <p14:creationId xmlns:p14="http://schemas.microsoft.com/office/powerpoint/2010/main" val="342772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Z:\ОБЩАЯ для Вотчины\Бренд бук\Вотчина Country Club\ВСС лого без подложки\Лого ВСС без подложки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44" y="6404701"/>
            <a:ext cx="1093628" cy="3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05905" y="6598853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Вотчина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Club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+7(495)565-32-32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94471" y="6373606"/>
            <a:ext cx="23402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pic>
        <p:nvPicPr>
          <p:cNvPr id="3074" name="Picture 2" descr="План этажа_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16632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18572</TotalTime>
  <Words>248</Words>
  <Application>Microsoft Office PowerPoint</Application>
  <PresentationFormat>Лист A4 (210x297 мм)</PresentationFormat>
  <Paragraphs>43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Уютный дом  в самом сердце Вотчины</vt:lpstr>
      <vt:lpstr>Участок № 48 А. Двухэтажный дом 122 м2  </vt:lpstr>
      <vt:lpstr>Участок в удобном месте с прекрасным видом!</vt:lpstr>
      <vt:lpstr>Проект дома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Готовые дома в Вотчине</dc:title>
  <dc:creator>менеджер</dc:creator>
  <cp:lastModifiedBy>Менеджер</cp:lastModifiedBy>
  <cp:revision>117</cp:revision>
  <cp:lastPrinted>2017-06-20T10:20:02Z</cp:lastPrinted>
  <dcterms:created xsi:type="dcterms:W3CDTF">2015-06-15T14:47:57Z</dcterms:created>
  <dcterms:modified xsi:type="dcterms:W3CDTF">2018-09-10T14:23:39Z</dcterms:modified>
</cp:coreProperties>
</file>